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3" r:id="rId57"/>
    <p:sldId id="324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5F85D-A6D3-4489-8A2D-61CC7DCE8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E381C7-4EDB-4A93-A715-3335E020B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AD09FD-EA23-4C65-8143-4058E26E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C73D7E-5F29-4736-B755-9B17D1D1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20AE98-8B9C-4735-BC20-D3A62190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36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AE99E-C016-4282-9D52-9DBDC456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0F3DC56-6F2C-4C72-8DD1-BBC452E13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2D8F9-4404-4DDA-958C-A007E0A5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E63BE6-EE34-46DF-8B78-E9C58029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CA1497-885D-48E4-8BE9-B8301F4A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90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E6900B7-CECD-47BF-8FB8-C0FC7FEC4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F08605-1938-40C6-B5B3-5B1C00E0A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A85490-AEA3-48F3-A9CB-FEFFC403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17A259-DC88-4C45-B71C-E57E28A3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2D6A84-E9E3-4A39-BD73-6BBA1B2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75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B38DA-9A4A-42E2-ABC3-0B217412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5F04B-E221-48B0-8157-9E0CB2A08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CA762-8AC2-44D3-8B76-B569E22E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BFC590-F5D0-4432-A027-768E8018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B85D62-9491-4BED-93B5-E6E90347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34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E33C7-D958-426D-9BC1-92B6C7D3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D81893-5F92-410F-A00F-A6D3AAAC8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8946B1-D515-4480-B23C-AAC553BC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72505C-3AF4-4432-9FB9-70E66149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CFE711-D5C0-4EA2-A209-792C8E74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04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967A5-027A-4C22-BF98-55E62D8D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C1C22-CC05-42A1-9663-4CD4BC416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64CD01-51C5-4C91-87DA-15721DB7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D90B62-093C-44A9-9DAE-12E12016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BA3A7A-4691-491E-A097-53B161A0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6CFB38-7B99-40F3-AB1D-26EA67C3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B19A5-A984-47CD-999F-BFFC43F7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C43049-8B18-4760-B78C-B255D2547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C0904C-4E53-404A-BB58-4E6A189E8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248A60-1AC4-4174-BD88-EB71D7FB3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C3C2C6-FFC4-4DD8-A250-F20F31014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1F80082-AF8F-49E0-A644-07F23C3C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E04351-69D9-404C-B105-2241A8D5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439CEE-4126-4E60-8409-6731C9A3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7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C55C1-79EC-4364-8BC6-001F8363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9ED3B2-AF41-47E8-8494-EDBD3E91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076766-94AC-4FB4-ACE9-D0BEF42A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F014BC-2A8B-4224-B8F9-5532CF7B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5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C0707A4-FEEA-42AB-9ED0-D7C36D3C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C00EFF-9985-4EFC-B501-D7DFE6E0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62A34E-010C-4208-928A-A2A1ABA6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70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BFF26-7AAF-474A-A9D6-53A3ACEA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2A063-B60D-4C73-A541-95166E3A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3D53F6-A896-4CE3-B3F9-741F82BE2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B14975-780B-4BD8-9FF2-3B3D8DB5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16665E-ECEC-4701-9FE3-001AFADE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9D8FE3-43BF-4A38-976C-34D282F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42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699AF8-A455-4578-9374-ED22D424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CE1D0A7-0F78-484E-BA33-EAA3918A0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912115-56F5-452E-AE38-1BB41E45F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8BD15C-E63E-4B05-A88C-BA53EBF3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D298C-B65E-4DB6-9EA6-1081B3D9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27486F-16C5-4B71-AC8E-16F5DD39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85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5F95DC-C07C-4CE4-AFA0-79DE335A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93D759-89E4-45DA-B84D-B843307A2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55B05-613C-4CB2-A167-A51E45566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8606E-7325-43F0-9E9D-6EFD2AA2193D}" type="datetimeFigureOut">
              <a:rPr lang="zh-TW" altLang="en-US" smtClean="0"/>
              <a:t>2021/5/14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D195E6-A249-40BB-900A-3C2088DC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AE4205-E4C0-40F4-A631-85105882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6959-ABED-45F9-B562-FCCF1FB80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6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D9818-9096-461B-8E4C-ADD0A554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3037" y="746447"/>
            <a:ext cx="6083560" cy="1056013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安裝</a:t>
            </a:r>
            <a:r>
              <a:rPr lang="en-US" altLang="zh-TW" dirty="0" err="1">
                <a:solidFill>
                  <a:srgbClr val="FF0000"/>
                </a:solidFill>
              </a:rPr>
              <a:t>nvidia</a:t>
            </a:r>
            <a:r>
              <a:rPr lang="en-US" altLang="zh-TW" dirty="0">
                <a:solidFill>
                  <a:srgbClr val="FF0000"/>
                </a:solidFill>
              </a:rPr>
              <a:t> driver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DA0CAE-1127-456F-8A36-F49495B7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2258221"/>
            <a:ext cx="10625503" cy="312554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77E59A4-A321-43FE-864D-25EA8223912F}"/>
              </a:ext>
            </a:extLst>
          </p:cNvPr>
          <p:cNvCxnSpPr>
            <a:cxnSpLocks/>
          </p:cNvCxnSpPr>
          <p:nvPr/>
        </p:nvCxnSpPr>
        <p:spPr>
          <a:xfrm flipH="1">
            <a:off x="4856086" y="4873841"/>
            <a:ext cx="1361734" cy="14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945B959-3F31-4EEA-BB8F-98CA04BAC2C6}"/>
              </a:ext>
            </a:extLst>
          </p:cNvPr>
          <p:cNvSpPr/>
          <p:nvPr/>
        </p:nvSpPr>
        <p:spPr>
          <a:xfrm>
            <a:off x="6237478" y="4660776"/>
            <a:ext cx="2272683" cy="568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點這個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C29349-E5EF-424C-9B3E-C10BA67CC5FE}"/>
              </a:ext>
            </a:extLst>
          </p:cNvPr>
          <p:cNvSpPr txBox="1"/>
          <p:nvPr/>
        </p:nvSpPr>
        <p:spPr>
          <a:xfrm>
            <a:off x="905069" y="5476973"/>
            <a:ext cx="1062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https://www.nvidia.com/zh-tw/geforce/drivers/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12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B3735-0DE0-49D4-8351-E303D13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點同意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43C70E-665A-4E01-A6A2-899FB98AA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680" y="1886449"/>
            <a:ext cx="5658640" cy="4229690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1E65B7B-D8E5-49C7-8BC7-1B9793841D9D}"/>
              </a:ext>
            </a:extLst>
          </p:cNvPr>
          <p:cNvSpPr/>
          <p:nvPr/>
        </p:nvSpPr>
        <p:spPr>
          <a:xfrm>
            <a:off x="6540759" y="5701004"/>
            <a:ext cx="1399592" cy="32657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5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AB1C3-2528-49DE-9031-041F055B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6FB7CC-E56D-4521-8F7B-A7EFF3EF1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154" y="1905501"/>
            <a:ext cx="5677692" cy="4191585"/>
          </a:xfrm>
        </p:spPr>
      </p:pic>
    </p:spTree>
    <p:extLst>
      <p:ext uri="{BB962C8B-B14F-4D97-AF65-F5344CB8AC3E}">
        <p14:creationId xmlns:p14="http://schemas.microsoft.com/office/powerpoint/2010/main" val="118267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52087-E665-442B-B2AB-71090768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打勾，點下一步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66C60A-F6DA-4162-9697-BE26EEB2C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680" y="1872159"/>
            <a:ext cx="5658640" cy="4258269"/>
          </a:xfrm>
        </p:spPr>
      </p:pic>
    </p:spTree>
    <p:extLst>
      <p:ext uri="{BB962C8B-B14F-4D97-AF65-F5344CB8AC3E}">
        <p14:creationId xmlns:p14="http://schemas.microsoft.com/office/powerpoint/2010/main" val="372204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10C3D-986D-49E6-9528-3FA18E8B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995CF7-CCE2-4A9E-9EDE-B07F475F9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206" y="1900738"/>
            <a:ext cx="5639587" cy="4201111"/>
          </a:xfrm>
        </p:spPr>
      </p:pic>
    </p:spTree>
    <p:extLst>
      <p:ext uri="{BB962C8B-B14F-4D97-AF65-F5344CB8AC3E}">
        <p14:creationId xmlns:p14="http://schemas.microsoft.com/office/powerpoint/2010/main" val="116601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25E99-1B38-4723-A05E-EC2DC958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點關閉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EA15E2A-06B0-4A16-9025-6E1036CAF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969" y="1895975"/>
            <a:ext cx="5630061" cy="4210638"/>
          </a:xfrm>
        </p:spPr>
      </p:pic>
    </p:spTree>
    <p:extLst>
      <p:ext uri="{BB962C8B-B14F-4D97-AF65-F5344CB8AC3E}">
        <p14:creationId xmlns:p14="http://schemas.microsoft.com/office/powerpoint/2010/main" val="198611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4D476-BA55-404B-B04C-15D3A7B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6668"/>
            <a:ext cx="10515600" cy="1325563"/>
          </a:xfrm>
        </p:spPr>
        <p:txBody>
          <a:bodyPr/>
          <a:lstStyle/>
          <a:p>
            <a:r>
              <a:rPr lang="zh-TW" altLang="en-US" dirty="0"/>
              <a:t>點下載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5B5969-181F-40C8-A787-8E5C7CE66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669" y="2230418"/>
            <a:ext cx="8052661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3B36BCE9-8A94-4985-B346-67816BA882D8}"/>
              </a:ext>
            </a:extLst>
          </p:cNvPr>
          <p:cNvSpPr/>
          <p:nvPr/>
        </p:nvSpPr>
        <p:spPr>
          <a:xfrm>
            <a:off x="4142792" y="6012955"/>
            <a:ext cx="1250302" cy="39188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3870C8-7A54-4B28-B69C-BB47B6F9DC41}"/>
              </a:ext>
            </a:extLst>
          </p:cNvPr>
          <p:cNvSpPr txBox="1"/>
          <p:nvPr/>
        </p:nvSpPr>
        <p:spPr>
          <a:xfrm>
            <a:off x="1640263" y="1652231"/>
            <a:ext cx="91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https://developer.nvidia.com/cudnn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177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30ECF-A793-4AC8-AEDD-80BFD572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8F50FC-0828-4F67-B217-6C8DF608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0814"/>
            <a:ext cx="10515600" cy="2843002"/>
          </a:xfrm>
        </p:spPr>
      </p:pic>
    </p:spTree>
    <p:extLst>
      <p:ext uri="{BB962C8B-B14F-4D97-AF65-F5344CB8AC3E}">
        <p14:creationId xmlns:p14="http://schemas.microsoft.com/office/powerpoint/2010/main" val="10027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B7E5F-A7D8-4AC9-BE6F-1F1D2940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勾同意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9FB41B-BCED-46A9-A78E-EED5A4C39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7246"/>
            <a:ext cx="10515600" cy="3108096"/>
          </a:xfrm>
        </p:spPr>
      </p:pic>
    </p:spTree>
    <p:extLst>
      <p:ext uri="{BB962C8B-B14F-4D97-AF65-F5344CB8AC3E}">
        <p14:creationId xmlns:p14="http://schemas.microsoft.com/office/powerpoint/2010/main" val="129819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CF819-698F-4D5C-9E39-360066A7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cuda11.x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6DBFCD-EE5F-4531-B747-A568B78BC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94" y="1825625"/>
            <a:ext cx="9709011" cy="4351338"/>
          </a:xfrm>
        </p:spPr>
      </p:pic>
    </p:spTree>
    <p:extLst>
      <p:ext uri="{BB962C8B-B14F-4D97-AF65-F5344CB8AC3E}">
        <p14:creationId xmlns:p14="http://schemas.microsoft.com/office/powerpoint/2010/main" val="228052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4C8D3-927C-42C1-AFB8-AFCEF472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點紅色框框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087658-DF18-4EE1-A1E7-F2B77892F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960" y="1825625"/>
            <a:ext cx="10456080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E1498B54-6B82-47CC-9930-0E6B212FA3D3}"/>
              </a:ext>
            </a:extLst>
          </p:cNvPr>
          <p:cNvSpPr/>
          <p:nvPr/>
        </p:nvSpPr>
        <p:spPr>
          <a:xfrm>
            <a:off x="998376" y="5915608"/>
            <a:ext cx="2043404" cy="18661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1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179B0-72DD-4600-93E3-529D30CC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                 點同意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0BE022-805D-45F3-A720-C2AAAC862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524" y="1825625"/>
            <a:ext cx="6996951" cy="4351338"/>
          </a:xfr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4F5FC198-7D72-4EE2-8C7A-F005D9A74DBE}"/>
              </a:ext>
            </a:extLst>
          </p:cNvPr>
          <p:cNvSpPr/>
          <p:nvPr/>
        </p:nvSpPr>
        <p:spPr>
          <a:xfrm>
            <a:off x="8078680" y="5601809"/>
            <a:ext cx="1225118" cy="47939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C2EB0-4B26-4074-B991-09D58E0C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下載的壓縮檔解壓縮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D33888-8A9E-4D3F-A089-7B8E6F87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365" y="1848343"/>
            <a:ext cx="4439270" cy="4305901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6B0B446-0FAD-4646-B68C-389F6A2D5082}"/>
              </a:ext>
            </a:extLst>
          </p:cNvPr>
          <p:cNvSpPr/>
          <p:nvPr/>
        </p:nvSpPr>
        <p:spPr>
          <a:xfrm>
            <a:off x="4625009" y="2822713"/>
            <a:ext cx="1325217" cy="26504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13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2F01B-3A2C-43D4-9A85-F7779F16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把裡面三個資料夾複製貼上到</a:t>
            </a:r>
            <a:r>
              <a:rPr lang="en-US" altLang="zh-TW" dirty="0" err="1"/>
              <a:t>cuda</a:t>
            </a:r>
            <a:r>
              <a:rPr lang="zh-TW" altLang="en-US" dirty="0"/>
              <a:t>的資料夾裡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1E99E3E-5205-40E5-B91A-A4DCB2B17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670" y="1242025"/>
            <a:ext cx="8123583" cy="178237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EAFA4A-99C5-467B-AF37-56389A64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70" y="3314205"/>
            <a:ext cx="7602011" cy="3543795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9563CD73-1E05-40BA-9FBB-720E9D536D11}"/>
              </a:ext>
            </a:extLst>
          </p:cNvPr>
          <p:cNvSpPr/>
          <p:nvPr/>
        </p:nvSpPr>
        <p:spPr>
          <a:xfrm>
            <a:off x="3790122" y="2133210"/>
            <a:ext cx="927652" cy="53047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A315429-2BEF-48F8-82F9-BBEA9E33FA92}"/>
              </a:ext>
            </a:extLst>
          </p:cNvPr>
          <p:cNvSpPr/>
          <p:nvPr/>
        </p:nvSpPr>
        <p:spPr>
          <a:xfrm>
            <a:off x="3949148" y="2865931"/>
            <a:ext cx="609600" cy="5304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58A5AB6-69F3-4CBE-90B3-7E40E4AF0F5E}"/>
              </a:ext>
            </a:extLst>
          </p:cNvPr>
          <p:cNvSpPr/>
          <p:nvPr/>
        </p:nvSpPr>
        <p:spPr>
          <a:xfrm>
            <a:off x="5006952" y="3024396"/>
            <a:ext cx="1311966" cy="28980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覆蓋上去</a:t>
            </a:r>
          </a:p>
        </p:txBody>
      </p:sp>
    </p:spTree>
    <p:extLst>
      <p:ext uri="{BB962C8B-B14F-4D97-AF65-F5344CB8AC3E}">
        <p14:creationId xmlns:p14="http://schemas.microsoft.com/office/powerpoint/2010/main" val="140531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C3CCA-02D6-4AE1-9393-AF4DE1EC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到官網下載</a:t>
            </a:r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E0CCC1-ABAA-4407-A8BA-9C742EB29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202" y="1825625"/>
            <a:ext cx="9439595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DF0F796-D9FB-4F0F-A43B-1C6A4245F4F9}"/>
              </a:ext>
            </a:extLst>
          </p:cNvPr>
          <p:cNvSpPr/>
          <p:nvPr/>
        </p:nvSpPr>
        <p:spPr>
          <a:xfrm>
            <a:off x="3061252" y="5393635"/>
            <a:ext cx="940905" cy="4638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0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06151-8AFB-4DD8-90D8-4F663310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點下一個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286ED7-2B75-4E57-817E-598785882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707" y="2162712"/>
            <a:ext cx="4734586" cy="3677163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E97089D5-9089-456C-8FA0-1B26DB73D7D7}"/>
              </a:ext>
            </a:extLst>
          </p:cNvPr>
          <p:cNvSpPr/>
          <p:nvPr/>
        </p:nvSpPr>
        <p:spPr>
          <a:xfrm>
            <a:off x="6771861" y="5486400"/>
            <a:ext cx="821635" cy="25179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9CB09-A631-4F7A-B4D9-0F1866C2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點同意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080AC7-B3E1-4D34-AFC1-1292351DF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181" y="2153186"/>
            <a:ext cx="4753638" cy="3696216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64E49D3-4052-433F-8E1F-A854DAB9E53C}"/>
              </a:ext>
            </a:extLst>
          </p:cNvPr>
          <p:cNvSpPr/>
          <p:nvPr/>
        </p:nvSpPr>
        <p:spPr>
          <a:xfrm>
            <a:off x="6798365" y="5446643"/>
            <a:ext cx="768626" cy="3180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9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1DBCC-BB51-4865-8935-1664D182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FDAF22-FEED-4466-8AB8-16E42BE0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417" y="2167475"/>
            <a:ext cx="4763165" cy="3667637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4DC1BFB7-7F9E-4BD0-8804-A6FEEE0EB9DB}"/>
              </a:ext>
            </a:extLst>
          </p:cNvPr>
          <p:cNvSpPr/>
          <p:nvPr/>
        </p:nvSpPr>
        <p:spPr>
          <a:xfrm>
            <a:off x="6785113" y="5459896"/>
            <a:ext cx="742122" cy="37521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FA2983AC-9A52-4CBA-A88C-55FBAB95C1B4}"/>
              </a:ext>
            </a:extLst>
          </p:cNvPr>
          <p:cNvSpPr/>
          <p:nvPr/>
        </p:nvSpPr>
        <p:spPr>
          <a:xfrm>
            <a:off x="3869635" y="3670852"/>
            <a:ext cx="1563756" cy="3180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6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DC5C4-860C-4D25-AC24-5DED9DEA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D3DDA5-13F5-4B13-AE10-64BF95F14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417" y="2172238"/>
            <a:ext cx="4763165" cy="3658111"/>
          </a:xfrm>
        </p:spPr>
      </p:pic>
    </p:spTree>
    <p:extLst>
      <p:ext uri="{BB962C8B-B14F-4D97-AF65-F5344CB8AC3E}">
        <p14:creationId xmlns:p14="http://schemas.microsoft.com/office/powerpoint/2010/main" val="2508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3A44A-A3C9-48A1-83B9-F2D0068D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勾第一個點安裝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3F5CD0-3DC8-46DF-8A62-0473505FE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707" y="2143660"/>
            <a:ext cx="4734586" cy="3715268"/>
          </a:xfrm>
        </p:spPr>
      </p:pic>
    </p:spTree>
    <p:extLst>
      <p:ext uri="{BB962C8B-B14F-4D97-AF65-F5344CB8AC3E}">
        <p14:creationId xmlns:p14="http://schemas.microsoft.com/office/powerpoint/2010/main" val="246453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EC7A5-D0BB-47C6-A6A7-CDAAC012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F5DC50-47DF-46D5-B1FF-95D7FA355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996" y="2157949"/>
            <a:ext cx="4706007" cy="3686689"/>
          </a:xfrm>
        </p:spPr>
      </p:pic>
    </p:spTree>
    <p:extLst>
      <p:ext uri="{BB962C8B-B14F-4D97-AF65-F5344CB8AC3E}">
        <p14:creationId xmlns:p14="http://schemas.microsoft.com/office/powerpoint/2010/main" val="426122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1E7F1-D225-427A-974E-D57226CD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9EF66F-7EAF-4FBE-969F-BD5E4D0B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417" y="2162712"/>
            <a:ext cx="4763165" cy="3677163"/>
          </a:xfrm>
        </p:spPr>
      </p:pic>
    </p:spTree>
    <p:extLst>
      <p:ext uri="{BB962C8B-B14F-4D97-AF65-F5344CB8AC3E}">
        <p14:creationId xmlns:p14="http://schemas.microsoft.com/office/powerpoint/2010/main" val="127993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A3A1D-1697-4009-9CDF-3BFB9537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登錄帳號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E9D643-C882-4B25-BCDD-E60082E6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173" y="1825625"/>
            <a:ext cx="2989653" cy="4351338"/>
          </a:xfrm>
        </p:spPr>
      </p:pic>
    </p:spTree>
    <p:extLst>
      <p:ext uri="{BB962C8B-B14F-4D97-AF65-F5344CB8AC3E}">
        <p14:creationId xmlns:p14="http://schemas.microsoft.com/office/powerpoint/2010/main" val="3610988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6A39C-4BE2-44F5-89DA-BA6018BE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5D17D-A2DF-42A9-A6BD-85AA6C07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944" y="2172238"/>
            <a:ext cx="4744112" cy="3658111"/>
          </a:xfrm>
        </p:spPr>
      </p:pic>
    </p:spTree>
    <p:extLst>
      <p:ext uri="{BB962C8B-B14F-4D97-AF65-F5344CB8AC3E}">
        <p14:creationId xmlns:p14="http://schemas.microsoft.com/office/powerpoint/2010/main" val="97263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5B558-5666-408F-ADD2-D9F8A2A3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在開始那邊打開</a:t>
            </a:r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438273-649B-469F-8037-BADA098D8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6436" y="1825625"/>
            <a:ext cx="2419127" cy="4351338"/>
          </a:xfrm>
        </p:spPr>
      </p:pic>
    </p:spTree>
    <p:extLst>
      <p:ext uri="{BB962C8B-B14F-4D97-AF65-F5344CB8AC3E}">
        <p14:creationId xmlns:p14="http://schemas.microsoft.com/office/powerpoint/2010/main" val="615043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0EF10-A992-4668-91AC-3A7E5630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base(root)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47B28A-CF0B-4A12-9260-2A1CCA7E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080" y="2377501"/>
            <a:ext cx="4972744" cy="411537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3F09EAC-CBF8-44E1-B15B-FCA824DA0AC0}"/>
              </a:ext>
            </a:extLst>
          </p:cNvPr>
          <p:cNvSpPr/>
          <p:nvPr/>
        </p:nvSpPr>
        <p:spPr>
          <a:xfrm>
            <a:off x="3318080" y="2981739"/>
            <a:ext cx="1943033" cy="6228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98D28860-5087-45DC-BDBC-CAC90E65A0FE}"/>
              </a:ext>
            </a:extLst>
          </p:cNvPr>
          <p:cNvSpPr/>
          <p:nvPr/>
        </p:nvSpPr>
        <p:spPr>
          <a:xfrm>
            <a:off x="5261113" y="2981739"/>
            <a:ext cx="2756452" cy="4472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1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68E1F-21C7-46EE-81A9-1D1E73B0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點選第一個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C3107F-C875-408D-83E6-C34E517D5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470" y="3282056"/>
            <a:ext cx="4363059" cy="1438476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F41071F-D2BA-47DF-92BE-8F08A259C6BE}"/>
              </a:ext>
            </a:extLst>
          </p:cNvPr>
          <p:cNvSpPr/>
          <p:nvPr/>
        </p:nvSpPr>
        <p:spPr>
          <a:xfrm>
            <a:off x="6096000" y="3282056"/>
            <a:ext cx="2181529" cy="4815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68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C89A5-FDA3-4ACF-8B51-65E375A9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 err="1"/>
              <a:t>conda</a:t>
            </a:r>
            <a:r>
              <a:rPr lang="en-US" altLang="zh-TW" dirty="0"/>
              <a:t> install git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4588F1-54F3-43D7-BB32-580A847FD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81" y="3617973"/>
            <a:ext cx="10918837" cy="789314"/>
          </a:xfrm>
        </p:spPr>
      </p:pic>
    </p:spTree>
    <p:extLst>
      <p:ext uri="{BB962C8B-B14F-4D97-AF65-F5344CB8AC3E}">
        <p14:creationId xmlns:p14="http://schemas.microsoft.com/office/powerpoint/2010/main" val="28302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2EA67-07AE-48D4-A0AE-AFD13027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20756E-6260-44BB-8E1D-18CB74785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626" y="1825625"/>
            <a:ext cx="6462747" cy="4351338"/>
          </a:xfrm>
        </p:spPr>
      </p:pic>
    </p:spTree>
    <p:extLst>
      <p:ext uri="{BB962C8B-B14F-4D97-AF65-F5344CB8AC3E}">
        <p14:creationId xmlns:p14="http://schemas.microsoft.com/office/powerpoint/2010/main" val="677573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0ADA55-9520-4A90-8A2C-5B3432C4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成功的樣子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996145-5A38-4CCA-BC7D-5504F951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651" y="3491635"/>
            <a:ext cx="9116697" cy="1019317"/>
          </a:xfrm>
        </p:spPr>
      </p:pic>
    </p:spTree>
    <p:extLst>
      <p:ext uri="{BB962C8B-B14F-4D97-AF65-F5344CB8AC3E}">
        <p14:creationId xmlns:p14="http://schemas.microsoft.com/office/powerpoint/2010/main" val="3391434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696BC-BC10-44D4-8EBA-0299E65D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pip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DE273A-C41C-487D-8E7E-8CCD8277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392" y="3773558"/>
            <a:ext cx="8969428" cy="696136"/>
          </a:xfrm>
        </p:spPr>
      </p:pic>
    </p:spTree>
    <p:extLst>
      <p:ext uri="{BB962C8B-B14F-4D97-AF65-F5344CB8AC3E}">
        <p14:creationId xmlns:p14="http://schemas.microsoft.com/office/powerpoint/2010/main" val="1559006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691EB-D5C8-447B-8F3C-E7E2D462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zh-TW" altLang="en-US" dirty="0"/>
              <a:t>已經有了長這樣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E18FD9-26A3-4A23-818A-D1079AD33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84" y="2970615"/>
            <a:ext cx="10626343" cy="1586644"/>
          </a:xfrm>
        </p:spPr>
      </p:pic>
    </p:spTree>
    <p:extLst>
      <p:ext uri="{BB962C8B-B14F-4D97-AF65-F5344CB8AC3E}">
        <p14:creationId xmlns:p14="http://schemas.microsoft.com/office/powerpoint/2010/main" val="1201312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92E77-5E11-40F6-A42C-B508E98E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pytorch</a:t>
            </a:r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pytorch</a:t>
            </a:r>
            <a:r>
              <a:rPr lang="en-US" altLang="zh-TW" dirty="0"/>
              <a:t>==1.7.1 </a:t>
            </a:r>
            <a:r>
              <a:rPr lang="en-US" altLang="zh-TW" dirty="0" err="1"/>
              <a:t>torchvision</a:t>
            </a:r>
            <a:r>
              <a:rPr lang="en-US" altLang="zh-TW" dirty="0"/>
              <a:t>==0.8.2 </a:t>
            </a:r>
            <a:r>
              <a:rPr lang="en-US" altLang="zh-TW" dirty="0" err="1"/>
              <a:t>torchaudio</a:t>
            </a:r>
            <a:r>
              <a:rPr lang="en-US" altLang="zh-TW" dirty="0"/>
              <a:t>==0.7.2 </a:t>
            </a:r>
            <a:r>
              <a:rPr lang="en-US" altLang="zh-TW" dirty="0" err="1"/>
              <a:t>cudatoolkit</a:t>
            </a:r>
            <a:r>
              <a:rPr lang="en-US" altLang="zh-TW" dirty="0"/>
              <a:t>=11.0 -c </a:t>
            </a:r>
            <a:r>
              <a:rPr lang="en-US" altLang="zh-TW" dirty="0" err="1"/>
              <a:t>pytorch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EBBC7E-C922-4AC0-9975-1FF31547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5" y="3752745"/>
            <a:ext cx="12067309" cy="307447"/>
          </a:xfrm>
        </p:spPr>
      </p:pic>
    </p:spTree>
    <p:extLst>
      <p:ext uri="{BB962C8B-B14F-4D97-AF65-F5344CB8AC3E}">
        <p14:creationId xmlns:p14="http://schemas.microsoft.com/office/powerpoint/2010/main" val="106938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BEA69-3C57-4431-BA6C-FC5E14D1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                    點跳過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52434E-81ED-43AB-9AF3-A54860623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15" y="1825625"/>
            <a:ext cx="6966769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697CF75B-4EAB-40D1-B0C2-6DF4CB0C974E}"/>
              </a:ext>
            </a:extLst>
          </p:cNvPr>
          <p:cNvSpPr/>
          <p:nvPr/>
        </p:nvSpPr>
        <p:spPr>
          <a:xfrm>
            <a:off x="7408506" y="4963886"/>
            <a:ext cx="466531" cy="32657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40567-A2DC-460F-905E-529AE695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E4291A-AD5C-44AE-BA3F-225DDC58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589" y="1825625"/>
            <a:ext cx="5716821" cy="4351338"/>
          </a:xfrm>
        </p:spPr>
      </p:pic>
    </p:spTree>
    <p:extLst>
      <p:ext uri="{BB962C8B-B14F-4D97-AF65-F5344CB8AC3E}">
        <p14:creationId xmlns:p14="http://schemas.microsoft.com/office/powerpoint/2010/main" val="3193278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40BD00-C08F-4EB4-9C74-869B42A2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成功的樣子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EA4593E-6D5C-4051-A2BA-33163C6E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41" y="3048661"/>
            <a:ext cx="9088118" cy="1905266"/>
          </a:xfrm>
        </p:spPr>
      </p:pic>
    </p:spTree>
    <p:extLst>
      <p:ext uri="{BB962C8B-B14F-4D97-AF65-F5344CB8AC3E}">
        <p14:creationId xmlns:p14="http://schemas.microsoft.com/office/powerpoint/2010/main" val="2690498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D429F-A349-4E17-B31F-5F28D801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選環境，</a:t>
            </a:r>
            <a:r>
              <a:rPr lang="en-US" altLang="zh-TW" dirty="0"/>
              <a:t>all</a:t>
            </a:r>
            <a:r>
              <a:rPr lang="zh-TW" altLang="en-US" dirty="0"/>
              <a:t>，</a:t>
            </a:r>
            <a:r>
              <a:rPr lang="en-US" altLang="zh-TW" dirty="0" err="1"/>
              <a:t>opencv</a:t>
            </a:r>
            <a:r>
              <a:rPr lang="zh-TW" altLang="en-US" dirty="0"/>
              <a:t>，三個都打勾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E08DF3-4CAE-45C7-99AF-B4716C0F7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76545"/>
            <a:ext cx="11966713" cy="2548640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E6EB961-A225-4CC1-A62D-54F485CC92A6}"/>
              </a:ext>
            </a:extLst>
          </p:cNvPr>
          <p:cNvSpPr/>
          <p:nvPr/>
        </p:nvSpPr>
        <p:spPr>
          <a:xfrm>
            <a:off x="74543" y="3410230"/>
            <a:ext cx="1096617" cy="3710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89F05D49-0FBB-4D3F-A79E-29FDBCAB28DF}"/>
              </a:ext>
            </a:extLst>
          </p:cNvPr>
          <p:cNvSpPr/>
          <p:nvPr/>
        </p:nvSpPr>
        <p:spPr>
          <a:xfrm>
            <a:off x="3366053" y="3114262"/>
            <a:ext cx="1096617" cy="22528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032D3057-BD48-40B5-8540-B41582B35C21}"/>
              </a:ext>
            </a:extLst>
          </p:cNvPr>
          <p:cNvSpPr/>
          <p:nvPr/>
        </p:nvSpPr>
        <p:spPr>
          <a:xfrm>
            <a:off x="5791200" y="3101009"/>
            <a:ext cx="980661" cy="22528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5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EE618-5EFC-4745-97E0-B219C12A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88362BE-C078-418C-967A-AE615B69B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893" y="1825625"/>
            <a:ext cx="7108213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63447EF2-B5F4-4486-9377-4113359F6C2B}"/>
              </a:ext>
            </a:extLst>
          </p:cNvPr>
          <p:cNvSpPr/>
          <p:nvPr/>
        </p:nvSpPr>
        <p:spPr>
          <a:xfrm>
            <a:off x="8733183" y="5857461"/>
            <a:ext cx="636104" cy="45443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11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ADAEA-3B44-4EE7-A96D-92C921AF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6938D8-383F-41D6-AC94-64DDA669A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34" y="2110317"/>
            <a:ext cx="3991532" cy="3781953"/>
          </a:xfrm>
        </p:spPr>
      </p:pic>
    </p:spTree>
    <p:extLst>
      <p:ext uri="{BB962C8B-B14F-4D97-AF65-F5344CB8AC3E}">
        <p14:creationId xmlns:p14="http://schemas.microsoft.com/office/powerpoint/2010/main" val="179801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060C4-9F60-4605-8B83-581774AD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it-IT" altLang="zh-TW" dirty="0"/>
              <a:t>conda create -n yolov5 python=3.8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792EE6D-2FD9-45F5-872B-3DC2C8C48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786" y="2086160"/>
            <a:ext cx="4496427" cy="285790"/>
          </a:xfrm>
        </p:spPr>
      </p:pic>
    </p:spTree>
    <p:extLst>
      <p:ext uri="{BB962C8B-B14F-4D97-AF65-F5344CB8AC3E}">
        <p14:creationId xmlns:p14="http://schemas.microsoft.com/office/powerpoint/2010/main" val="3415515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726B4-AC24-4478-AA48-4E96C012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3CDE028-0574-4CFA-A424-DAD1FD12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609" y="2111720"/>
            <a:ext cx="6124782" cy="4351338"/>
          </a:xfrm>
        </p:spPr>
      </p:pic>
    </p:spTree>
    <p:extLst>
      <p:ext uri="{BB962C8B-B14F-4D97-AF65-F5344CB8AC3E}">
        <p14:creationId xmlns:p14="http://schemas.microsoft.com/office/powerpoint/2010/main" val="2335015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F71E9-FDD5-4E52-9CA7-0D732E07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B0592B6-DFC8-4DBD-8AFA-462D69152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97" y="3062950"/>
            <a:ext cx="3620005" cy="1876687"/>
          </a:xfrm>
        </p:spPr>
      </p:pic>
    </p:spTree>
    <p:extLst>
      <p:ext uri="{BB962C8B-B14F-4D97-AF65-F5344CB8AC3E}">
        <p14:creationId xmlns:p14="http://schemas.microsoft.com/office/powerpoint/2010/main" val="1429458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D73C4-C839-4A42-A731-A2A9030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activate yolov5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4A3C12-4A92-4984-A274-B23E2A269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155" y="3710741"/>
            <a:ext cx="3505689" cy="581106"/>
          </a:xfrm>
        </p:spPr>
      </p:pic>
    </p:spTree>
    <p:extLst>
      <p:ext uri="{BB962C8B-B14F-4D97-AF65-F5344CB8AC3E}">
        <p14:creationId xmlns:p14="http://schemas.microsoft.com/office/powerpoint/2010/main" val="3643099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82545-27A1-400E-86B3-559F10AC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 </a:t>
            </a:r>
            <a:r>
              <a:rPr lang="en-US" altLang="zh-TW" dirty="0"/>
              <a:t>git clone https://github.com/ultralytics/yolov5.git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D39E8A-6A0E-48E5-B9EF-0814AD29F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337" y="3001029"/>
            <a:ext cx="6087325" cy="2000529"/>
          </a:xfrm>
        </p:spPr>
      </p:pic>
    </p:spTree>
    <p:extLst>
      <p:ext uri="{BB962C8B-B14F-4D97-AF65-F5344CB8AC3E}">
        <p14:creationId xmlns:p14="http://schemas.microsoft.com/office/powerpoint/2010/main" val="72571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DEC4BE-667B-4FAC-A8AB-5387808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點檢查更新，之後點下載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46F1F7-2E5A-4416-9704-DCD22CF9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980" y="1825625"/>
            <a:ext cx="7446039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4592190E-C1FD-4989-9EFE-1392276500B6}"/>
              </a:ext>
            </a:extLst>
          </p:cNvPr>
          <p:cNvSpPr/>
          <p:nvPr/>
        </p:nvSpPr>
        <p:spPr>
          <a:xfrm>
            <a:off x="8780106" y="2313992"/>
            <a:ext cx="531845" cy="32657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1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3DD1A-3443-4A7F-9F78-30BC7DED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update anaconda-navigator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0B9F93-AC3F-444A-BE30-45CF7BC03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654" y="3891741"/>
            <a:ext cx="4410691" cy="219106"/>
          </a:xfrm>
        </p:spPr>
      </p:pic>
    </p:spTree>
    <p:extLst>
      <p:ext uri="{BB962C8B-B14F-4D97-AF65-F5344CB8AC3E}">
        <p14:creationId xmlns:p14="http://schemas.microsoft.com/office/powerpoint/2010/main" val="178159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62DE-E66E-4D28-99EC-EDBE8872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F2D035-6688-4A79-AB03-27686261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48" y="2086502"/>
            <a:ext cx="6477904" cy="3829584"/>
          </a:xfrm>
        </p:spPr>
      </p:pic>
    </p:spTree>
    <p:extLst>
      <p:ext uri="{BB962C8B-B14F-4D97-AF65-F5344CB8AC3E}">
        <p14:creationId xmlns:p14="http://schemas.microsoft.com/office/powerpoint/2010/main" val="250586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5DD24-EBF3-4427-A586-7C8F1B9B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update navigator-updater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4C558-0912-4549-981B-B6C95DCFB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286" y="3877451"/>
            <a:ext cx="4315427" cy="247685"/>
          </a:xfrm>
        </p:spPr>
      </p:pic>
    </p:spTree>
    <p:extLst>
      <p:ext uri="{BB962C8B-B14F-4D97-AF65-F5344CB8AC3E}">
        <p14:creationId xmlns:p14="http://schemas.microsoft.com/office/powerpoint/2010/main" val="772962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EA128-91FE-464F-8EF1-32EDE9D7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回到</a:t>
            </a:r>
            <a:r>
              <a:rPr lang="en-US" altLang="zh-TW" dirty="0"/>
              <a:t>anaconda </a:t>
            </a:r>
            <a:r>
              <a:rPr lang="zh-TW" altLang="en-US" dirty="0"/>
              <a:t>選</a:t>
            </a:r>
            <a:r>
              <a:rPr lang="en-US" altLang="zh-TW" dirty="0"/>
              <a:t>yolov5</a:t>
            </a:r>
            <a:r>
              <a:rPr lang="zh-TW" altLang="en-US" dirty="0"/>
              <a:t>，</a:t>
            </a:r>
            <a:r>
              <a:rPr lang="en-US" altLang="zh-TW" dirty="0"/>
              <a:t>all</a:t>
            </a:r>
            <a:r>
              <a:rPr lang="zh-TW" altLang="en-US" dirty="0"/>
              <a:t>，</a:t>
            </a:r>
            <a:r>
              <a:rPr lang="en-US" altLang="zh-TW" dirty="0" err="1"/>
              <a:t>opencv</a:t>
            </a:r>
            <a:r>
              <a:rPr lang="zh-TW" altLang="en-US" dirty="0"/>
              <a:t>，三個都打勾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66287EE-9910-43F5-8A05-06AB7BF78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87624"/>
            <a:ext cx="10515600" cy="1627340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89F1082-2E80-4676-AA6A-487CE9A0A198}"/>
              </a:ext>
            </a:extLst>
          </p:cNvPr>
          <p:cNvSpPr/>
          <p:nvPr/>
        </p:nvSpPr>
        <p:spPr>
          <a:xfrm>
            <a:off x="2729948" y="3187624"/>
            <a:ext cx="1325217" cy="35070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0CDD3039-78EE-4FE1-9AB9-0B7CAAB8064F}"/>
              </a:ext>
            </a:extLst>
          </p:cNvPr>
          <p:cNvSpPr/>
          <p:nvPr/>
        </p:nvSpPr>
        <p:spPr>
          <a:xfrm>
            <a:off x="5234609" y="3187624"/>
            <a:ext cx="1060174" cy="35070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810810DA-C0C4-47D6-BDA5-B4D1E959C92F}"/>
              </a:ext>
            </a:extLst>
          </p:cNvPr>
          <p:cNvSpPr/>
          <p:nvPr/>
        </p:nvSpPr>
        <p:spPr>
          <a:xfrm>
            <a:off x="838200" y="3723861"/>
            <a:ext cx="1692965" cy="41081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24DDDEFF-845A-4B84-9DFF-A380C6636100}"/>
              </a:ext>
            </a:extLst>
          </p:cNvPr>
          <p:cNvSpPr/>
          <p:nvPr/>
        </p:nvSpPr>
        <p:spPr>
          <a:xfrm>
            <a:off x="2729948" y="3723861"/>
            <a:ext cx="278295" cy="84813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36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76E1E-1117-46FF-93E1-7331EC9B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D7C5B1-564C-4948-BF98-93F832ED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666" y="1825625"/>
            <a:ext cx="6996667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EF5A081-A218-4E6E-86D5-214A2BC6379F}"/>
              </a:ext>
            </a:extLst>
          </p:cNvPr>
          <p:cNvSpPr/>
          <p:nvPr/>
        </p:nvSpPr>
        <p:spPr>
          <a:xfrm>
            <a:off x="8786191" y="5870713"/>
            <a:ext cx="503583" cy="3062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98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4163C-63CF-4D01-BD13-02C9EB7A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59FEE4-5BE7-43BC-8C41-93084B10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812" y="2029344"/>
            <a:ext cx="4296375" cy="3943900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CBE2BF2A-7E7B-4F10-83C0-5647B4009EFB}"/>
              </a:ext>
            </a:extLst>
          </p:cNvPr>
          <p:cNvSpPr/>
          <p:nvPr/>
        </p:nvSpPr>
        <p:spPr>
          <a:xfrm>
            <a:off x="7381461" y="5446643"/>
            <a:ext cx="862726" cy="52660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44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1E7CD-935C-4744-8242-54CBAB1E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選第一個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EA8250-ED1B-4AA2-889C-0833FFDF9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233" y="3315398"/>
            <a:ext cx="4353533" cy="1371791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EC6537D-B135-4B09-BB6F-C57BF92AFC76}"/>
              </a:ext>
            </a:extLst>
          </p:cNvPr>
          <p:cNvSpPr/>
          <p:nvPr/>
        </p:nvSpPr>
        <p:spPr>
          <a:xfrm>
            <a:off x="6268278" y="3429000"/>
            <a:ext cx="1404731" cy="2418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7DDE2-032F-4869-8C2B-70B95D1B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cd yolov5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C3D9C-1CB4-4B9B-BC85-826D4F73E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266" y="3738636"/>
            <a:ext cx="6627820" cy="1325563"/>
          </a:xfrm>
        </p:spPr>
      </p:pic>
    </p:spTree>
    <p:extLst>
      <p:ext uri="{BB962C8B-B14F-4D97-AF65-F5344CB8AC3E}">
        <p14:creationId xmlns:p14="http://schemas.microsoft.com/office/powerpoint/2010/main" val="262155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96973-1B7D-406B-8080-51227C4C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pytorch</a:t>
            </a:r>
            <a:r>
              <a:rPr lang="en-US" altLang="zh-TW" dirty="0"/>
              <a:t>==1.7.1 </a:t>
            </a:r>
            <a:r>
              <a:rPr lang="en-US" altLang="zh-TW" dirty="0" err="1"/>
              <a:t>torchvision</a:t>
            </a:r>
            <a:r>
              <a:rPr lang="en-US" altLang="zh-TW" dirty="0"/>
              <a:t>==0.8.2 </a:t>
            </a:r>
            <a:r>
              <a:rPr lang="en-US" altLang="zh-TW" dirty="0" err="1"/>
              <a:t>torchaudio</a:t>
            </a:r>
            <a:r>
              <a:rPr lang="en-US" altLang="zh-TW" dirty="0"/>
              <a:t>==0.7.2 </a:t>
            </a:r>
            <a:r>
              <a:rPr lang="en-US" altLang="zh-TW" dirty="0" err="1"/>
              <a:t>cudatoolkit</a:t>
            </a:r>
            <a:r>
              <a:rPr lang="en-US" altLang="zh-TW" dirty="0"/>
              <a:t>=11.0 -c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6D4180-6E74-4453-8350-206506341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20" y="4015409"/>
            <a:ext cx="11605360" cy="435655"/>
          </a:xfrm>
        </p:spPr>
      </p:pic>
    </p:spTree>
    <p:extLst>
      <p:ext uri="{BB962C8B-B14F-4D97-AF65-F5344CB8AC3E}">
        <p14:creationId xmlns:p14="http://schemas.microsoft.com/office/powerpoint/2010/main" val="551712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F335E-41E2-4841-A41D-A688E8F7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F21326-7774-4BF8-A62C-53873DDCE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910" y="1825625"/>
            <a:ext cx="5734179" cy="4351338"/>
          </a:xfrm>
        </p:spPr>
      </p:pic>
    </p:spTree>
    <p:extLst>
      <p:ext uri="{BB962C8B-B14F-4D97-AF65-F5344CB8AC3E}">
        <p14:creationId xmlns:p14="http://schemas.microsoft.com/office/powerpoint/2010/main" val="23730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37138-8620-48A7-ACCC-C28DB1F8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點快速安裝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A95BFA-E2C7-43F7-B33F-CBEB0B9F3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289" y="1825625"/>
            <a:ext cx="7015422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499E85EF-B75C-44B0-A5DD-58712C27385F}"/>
              </a:ext>
            </a:extLst>
          </p:cNvPr>
          <p:cNvSpPr/>
          <p:nvPr/>
        </p:nvSpPr>
        <p:spPr>
          <a:xfrm>
            <a:off x="7968343" y="2286000"/>
            <a:ext cx="606490" cy="33590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1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39EF-B67C-4F2C-99C1-7165E691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pandas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97B36D-7E57-49A9-95F6-97DDAF446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485" y="2544417"/>
            <a:ext cx="8873029" cy="569827"/>
          </a:xfrm>
        </p:spPr>
      </p:pic>
    </p:spTree>
    <p:extLst>
      <p:ext uri="{BB962C8B-B14F-4D97-AF65-F5344CB8AC3E}">
        <p14:creationId xmlns:p14="http://schemas.microsoft.com/office/powerpoint/2010/main" val="1992703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C2C2C-1724-4D6F-A580-34E286EF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requests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3D45C2-9EE0-468D-BC8F-C5E7072C3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047" y="3763618"/>
            <a:ext cx="8610124" cy="512056"/>
          </a:xfrm>
        </p:spPr>
      </p:pic>
    </p:spTree>
    <p:extLst>
      <p:ext uri="{BB962C8B-B14F-4D97-AF65-F5344CB8AC3E}">
        <p14:creationId xmlns:p14="http://schemas.microsoft.com/office/powerpoint/2010/main" val="2863698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30636-8471-4BF3-9E6D-AE4E1CFC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tqdm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BB887D-E148-4610-B3ED-7B4273E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878" y="3763617"/>
            <a:ext cx="9910922" cy="496729"/>
          </a:xfrm>
        </p:spPr>
      </p:pic>
    </p:spTree>
    <p:extLst>
      <p:ext uri="{BB962C8B-B14F-4D97-AF65-F5344CB8AC3E}">
        <p14:creationId xmlns:p14="http://schemas.microsoft.com/office/powerpoint/2010/main" val="442229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D34A1-635E-43AE-A55F-6B3911C4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pyyaml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C517886-8181-4273-B770-DA1151C7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9" y="3564835"/>
            <a:ext cx="10956661" cy="6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674D5-9558-4B25-91EB-B5549F91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matplotlib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25C2683-4257-4565-B5FC-E587608B1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896" y="3697357"/>
            <a:ext cx="10386208" cy="488240"/>
          </a:xfrm>
        </p:spPr>
      </p:pic>
    </p:spTree>
    <p:extLst>
      <p:ext uri="{BB962C8B-B14F-4D97-AF65-F5344CB8AC3E}">
        <p14:creationId xmlns:p14="http://schemas.microsoft.com/office/powerpoint/2010/main" val="39247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D89160-31A4-4C9D-B2D2-B14EFEDC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 err="1"/>
              <a:t>conda</a:t>
            </a:r>
            <a:r>
              <a:rPr lang="en-US" altLang="zh-TW" dirty="0"/>
              <a:t> install seaborn</a:t>
            </a:r>
            <a:r>
              <a:rPr lang="zh-TW" altLang="en-US" dirty="0"/>
              <a:t>後再打</a:t>
            </a:r>
            <a:r>
              <a:rPr lang="en-US" altLang="zh-TW" dirty="0"/>
              <a:t>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D30192-2916-4BC4-AC35-672CBD7E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350" y="3790122"/>
            <a:ext cx="9181300" cy="631741"/>
          </a:xfrm>
        </p:spPr>
      </p:pic>
    </p:spTree>
    <p:extLst>
      <p:ext uri="{BB962C8B-B14F-4D97-AF65-F5344CB8AC3E}">
        <p14:creationId xmlns:p14="http://schemas.microsoft.com/office/powerpoint/2010/main" val="1561699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646ED-C65F-4FD4-A437-26AE6D98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</a:t>
            </a:r>
            <a:r>
              <a:rPr lang="en-US" altLang="zh-TW" dirty="0"/>
              <a:t>pip install </a:t>
            </a:r>
            <a:r>
              <a:rPr lang="en-US" altLang="zh-TW" dirty="0" err="1"/>
              <a:t>opencv</a:t>
            </a:r>
            <a:r>
              <a:rPr lang="en-US" altLang="zh-TW" dirty="0"/>
              <a:t>-python&gt;=4.1.2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6384366-82BB-43E7-829F-DFD744A3F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27" y="3578088"/>
            <a:ext cx="10059546" cy="480788"/>
          </a:xfrm>
        </p:spPr>
      </p:pic>
    </p:spTree>
    <p:extLst>
      <p:ext uri="{BB962C8B-B14F-4D97-AF65-F5344CB8AC3E}">
        <p14:creationId xmlns:p14="http://schemas.microsoft.com/office/powerpoint/2010/main" val="2679893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60D97-08AC-4AF5-B986-D7726103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打這個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81C6E-2E17-4F99-AAD2-1213E5E66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69" y="3578334"/>
            <a:ext cx="11648661" cy="320478"/>
          </a:xfrm>
        </p:spPr>
      </p:pic>
    </p:spTree>
    <p:extLst>
      <p:ext uri="{BB962C8B-B14F-4D97-AF65-F5344CB8AC3E}">
        <p14:creationId xmlns:p14="http://schemas.microsoft.com/office/powerpoint/2010/main" val="524047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0F23B-3B71-47B7-A55F-3E74FAD2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A691BF-1F63-4FF1-9024-07BA1ACF6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835" y="2858134"/>
            <a:ext cx="9164329" cy="2286319"/>
          </a:xfrm>
        </p:spPr>
      </p:pic>
    </p:spTree>
    <p:extLst>
      <p:ext uri="{BB962C8B-B14F-4D97-AF65-F5344CB8AC3E}">
        <p14:creationId xmlns:p14="http://schemas.microsoft.com/office/powerpoint/2010/main" val="1214771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F1D75-464C-4899-955B-58A0EF3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資料會在 </a:t>
            </a:r>
            <a:r>
              <a:rPr lang="en-US" altLang="zh-TW" dirty="0"/>
              <a:t>yolov5-&gt;runs-&gt;detect-&gt;exp</a:t>
            </a:r>
            <a:r>
              <a:rPr lang="zh-TW" altLang="en-US" dirty="0"/>
              <a:t>裡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320F8C-DFA9-4EE0-B824-B6B4F45F6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942" y="3105819"/>
            <a:ext cx="7278116" cy="1790950"/>
          </a:xfrm>
        </p:spPr>
      </p:pic>
    </p:spTree>
    <p:extLst>
      <p:ext uri="{BB962C8B-B14F-4D97-AF65-F5344CB8AC3E}">
        <p14:creationId xmlns:p14="http://schemas.microsoft.com/office/powerpoint/2010/main" val="356443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060EB-FCBC-42EF-ADD5-5FA4D459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點關閉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5A640A-F445-4395-8339-A02CD9A61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660" y="1825625"/>
            <a:ext cx="7096680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17A065E5-3BFB-485A-9F4C-7ADE74590D0C}"/>
              </a:ext>
            </a:extLst>
          </p:cNvPr>
          <p:cNvSpPr/>
          <p:nvPr/>
        </p:nvSpPr>
        <p:spPr>
          <a:xfrm>
            <a:off x="8069802" y="5220070"/>
            <a:ext cx="426128" cy="23969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16495-084C-4AD1-9941-09CB69BB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cuda11.0(</a:t>
            </a:r>
            <a:r>
              <a:rPr lang="zh-TW" altLang="en-US" dirty="0"/>
              <a:t>依照順序點選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B93D20-EBB8-405E-9021-10BCF47D1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315" y="1825625"/>
            <a:ext cx="6689370" cy="4351338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FE3785EC-3D6A-4E09-A0A9-30067838FD02}"/>
              </a:ext>
            </a:extLst>
          </p:cNvPr>
          <p:cNvSpPr/>
          <p:nvPr/>
        </p:nvSpPr>
        <p:spPr>
          <a:xfrm>
            <a:off x="3200400" y="3237722"/>
            <a:ext cx="457200" cy="32657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238A3DB9-02EC-4A5D-A37B-E514E47645D6}"/>
              </a:ext>
            </a:extLst>
          </p:cNvPr>
          <p:cNvSpPr/>
          <p:nvPr/>
        </p:nvSpPr>
        <p:spPr>
          <a:xfrm>
            <a:off x="3200399" y="3666478"/>
            <a:ext cx="386179" cy="257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94F5E679-819E-494F-855B-3E339EA2FCA9}"/>
              </a:ext>
            </a:extLst>
          </p:cNvPr>
          <p:cNvSpPr/>
          <p:nvPr/>
        </p:nvSpPr>
        <p:spPr>
          <a:xfrm>
            <a:off x="3116062" y="4074850"/>
            <a:ext cx="372862" cy="25745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616DDEEB-2A8F-4BA9-A7B9-3294E23BED0D}"/>
              </a:ext>
            </a:extLst>
          </p:cNvPr>
          <p:cNvSpPr/>
          <p:nvPr/>
        </p:nvSpPr>
        <p:spPr>
          <a:xfrm>
            <a:off x="3781887" y="4483223"/>
            <a:ext cx="541538" cy="28408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B960C66E-2EF1-4A2B-8B15-43D9F0AFE3E7}"/>
              </a:ext>
            </a:extLst>
          </p:cNvPr>
          <p:cNvSpPr/>
          <p:nvPr/>
        </p:nvSpPr>
        <p:spPr>
          <a:xfrm>
            <a:off x="8265111" y="5388746"/>
            <a:ext cx="1065320" cy="39061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7BD4FB-BB9A-40BC-B51C-D5A3C229AEE8}"/>
              </a:ext>
            </a:extLst>
          </p:cNvPr>
          <p:cNvSpPr txBox="1"/>
          <p:nvPr/>
        </p:nvSpPr>
        <p:spPr>
          <a:xfrm>
            <a:off x="2639505" y="1414021"/>
            <a:ext cx="7739406" cy="37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網址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https://developer.nvidia.com/cuda-11.0-download-archive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66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8FC4C-A425-4D5F-B204-4D77B779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6919DF3-79E5-4B59-9164-9D4C29749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865" y="3120108"/>
            <a:ext cx="3896269" cy="1762371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30BFFC7B-33C6-46FA-BC67-797828EB4DAB}"/>
              </a:ext>
            </a:extLst>
          </p:cNvPr>
          <p:cNvSpPr/>
          <p:nvPr/>
        </p:nvSpPr>
        <p:spPr>
          <a:xfrm>
            <a:off x="5131837" y="4478694"/>
            <a:ext cx="964163" cy="32657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367</Words>
  <Application>Microsoft Office PowerPoint</Application>
  <PresentationFormat>寬螢幕</PresentationFormat>
  <Paragraphs>74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佈景主題</vt:lpstr>
      <vt:lpstr>安裝nvidia driver</vt:lpstr>
      <vt:lpstr>                              點同意</vt:lpstr>
      <vt:lpstr>登錄帳號</vt:lpstr>
      <vt:lpstr>                                 點跳過</vt:lpstr>
      <vt:lpstr>點檢查更新，之後點下載</vt:lpstr>
      <vt:lpstr>點快速安裝</vt:lpstr>
      <vt:lpstr>點關閉</vt:lpstr>
      <vt:lpstr>下載cuda11.0(依照順序點選)</vt:lpstr>
      <vt:lpstr>點ok</vt:lpstr>
      <vt:lpstr>點同意</vt:lpstr>
      <vt:lpstr>下一步</vt:lpstr>
      <vt:lpstr>打勾，點下一步</vt:lpstr>
      <vt:lpstr>點下一步</vt:lpstr>
      <vt:lpstr>點關閉</vt:lpstr>
      <vt:lpstr>點下載</vt:lpstr>
      <vt:lpstr>登陸</vt:lpstr>
      <vt:lpstr>勾同意</vt:lpstr>
      <vt:lpstr>點選cuda11.x</vt:lpstr>
      <vt:lpstr>點紅色框框</vt:lpstr>
      <vt:lpstr>下載的壓縮檔解壓縮</vt:lpstr>
      <vt:lpstr>把裡面三個資料夾複製貼上到cuda的資料夾裡</vt:lpstr>
      <vt:lpstr>到官網下載anaconda</vt:lpstr>
      <vt:lpstr>點下一個</vt:lpstr>
      <vt:lpstr>點同意</vt:lpstr>
      <vt:lpstr>點下一步</vt:lpstr>
      <vt:lpstr>點選下一步</vt:lpstr>
      <vt:lpstr>勾第一個點安裝</vt:lpstr>
      <vt:lpstr>點下一步</vt:lpstr>
      <vt:lpstr>點下一步</vt:lpstr>
      <vt:lpstr>完成</vt:lpstr>
      <vt:lpstr>在開始那邊打開anaconda</vt:lpstr>
      <vt:lpstr>點選base(root)</vt:lpstr>
      <vt:lpstr>點選第一個</vt:lpstr>
      <vt:lpstr>輸入conda install git</vt:lpstr>
      <vt:lpstr>打y</vt:lpstr>
      <vt:lpstr>成功的樣子</vt:lpstr>
      <vt:lpstr>打conda install pip</vt:lpstr>
      <vt:lpstr> 已經有了長這樣</vt:lpstr>
      <vt:lpstr>安裝pytorch打conda install pytorch==1.7.1 torchvision==0.8.2 torchaudio==0.7.2 cudatoolkit=11.0 -c pytorch </vt:lpstr>
      <vt:lpstr>打y</vt:lpstr>
      <vt:lpstr>成功的樣子</vt:lpstr>
      <vt:lpstr>選環境，all，opencv，三個都打勾</vt:lpstr>
      <vt:lpstr>點apply</vt:lpstr>
      <vt:lpstr>點apply</vt:lpstr>
      <vt:lpstr>打conda create -n yolov5 python=3.8</vt:lpstr>
      <vt:lpstr>打y</vt:lpstr>
      <vt:lpstr>成功</vt:lpstr>
      <vt:lpstr>打conda activate yolov5</vt:lpstr>
      <vt:lpstr>打 git clone https://github.com/ultralytics/yolov5.git</vt:lpstr>
      <vt:lpstr>打conda update anaconda-navigator</vt:lpstr>
      <vt:lpstr>打y</vt:lpstr>
      <vt:lpstr>打conda update navigator-updater</vt:lpstr>
      <vt:lpstr>回到anaconda 選yolov5，all，opencv，三個都打勾</vt:lpstr>
      <vt:lpstr>點選apply</vt:lpstr>
      <vt:lpstr>點選apply</vt:lpstr>
      <vt:lpstr>選第一個</vt:lpstr>
      <vt:lpstr>打cd yolov5</vt:lpstr>
      <vt:lpstr>打conda install pytorch==1.7.1 torchvision==0.8.2 torchaudio==0.7.2 cudatoolkit=11.0 -c pytorch</vt:lpstr>
      <vt:lpstr>打y</vt:lpstr>
      <vt:lpstr>打conda install pandas後再打y</vt:lpstr>
      <vt:lpstr>打conda install requests後再打y</vt:lpstr>
      <vt:lpstr>打conda install tqdm後再打y</vt:lpstr>
      <vt:lpstr>打conda install pyyaml後再打y</vt:lpstr>
      <vt:lpstr>打conda install matplotlib後再打y</vt:lpstr>
      <vt:lpstr>打conda install seaborn後再打y</vt:lpstr>
      <vt:lpstr>打pip install opencv-python&gt;=4.1.2</vt:lpstr>
      <vt:lpstr>打這個</vt:lpstr>
      <vt:lpstr>成功</vt:lpstr>
      <vt:lpstr>資料會在 yolov5-&gt;runs-&gt;detect-&gt;exp裡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安裝nvidia driver</dc:title>
  <dc:creator>黃上權</dc:creator>
  <cp:lastModifiedBy>黃偉倫</cp:lastModifiedBy>
  <cp:revision>24</cp:revision>
  <dcterms:created xsi:type="dcterms:W3CDTF">2021-05-12T07:36:40Z</dcterms:created>
  <dcterms:modified xsi:type="dcterms:W3CDTF">2021-05-14T08:42:26Z</dcterms:modified>
</cp:coreProperties>
</file>